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396" autoAdjust="0"/>
  </p:normalViewPr>
  <p:slideViewPr>
    <p:cSldViewPr snapToGrid="0">
      <p:cViewPr varScale="1">
        <p:scale>
          <a:sx n="86" d="100"/>
          <a:sy n="86" d="100"/>
        </p:scale>
        <p:origin x="28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24/01/2023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Ya Flux (usine a gaz)</a:t>
            </a:r>
          </a:p>
          <a:p>
            <a:r>
              <a:rPr lang="fr-FR" dirty="0" err="1" smtClean="0"/>
              <a:t>Redux</a:t>
            </a:r>
            <a:r>
              <a:rPr lang="fr-FR" baseline="0" dirty="0" smtClean="0"/>
              <a:t> mieux</a:t>
            </a:r>
          </a:p>
          <a:p>
            <a:endParaRPr lang="fr-FR" baseline="0" dirty="0" smtClean="0"/>
          </a:p>
          <a:p>
            <a:r>
              <a:rPr lang="fr-FR" baseline="0" dirty="0" err="1" smtClean="0"/>
              <a:t>Mobix</a:t>
            </a:r>
            <a:r>
              <a:rPr lang="fr-FR" baseline="0" dirty="0" smtClean="0"/>
              <a:t> (plus baser sur les observables ! Pas encore finalisé)</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t>
            </a:r>
            <a:r>
              <a:rPr lang="fr-FR" dirty="0" smtClean="0"/>
              <a:t>facultatif</a:t>
            </a:r>
          </a:p>
          <a:p>
            <a:endParaRPr lang="fr-FR" dirty="0" smtClean="0"/>
          </a:p>
          <a:p>
            <a:r>
              <a:rPr lang="fr-FR" dirty="0" smtClean="0"/>
              <a:t>Ancienne </a:t>
            </a:r>
            <a:r>
              <a:rPr lang="fr-FR" dirty="0" err="1" smtClean="0"/>
              <a:t>facon</a:t>
            </a:r>
            <a:r>
              <a:rPr lang="fr-FR" dirty="0" smtClean="0"/>
              <a:t> de faire </a:t>
            </a:r>
          </a:p>
          <a:p>
            <a:r>
              <a:rPr lang="fr-FR" dirty="0" smtClean="0"/>
              <a:t>Maintenant </a:t>
            </a:r>
            <a:r>
              <a:rPr lang="fr-FR" dirty="0" err="1" smtClean="0"/>
              <a:t>redux</a:t>
            </a:r>
            <a:r>
              <a:rPr lang="fr-FR" dirty="0" smtClean="0"/>
              <a:t> </a:t>
            </a:r>
            <a:r>
              <a:rPr lang="fr-FR" dirty="0" err="1" smtClean="0"/>
              <a:t>toolkit</a:t>
            </a:r>
            <a:r>
              <a:rPr lang="fr-FR" dirty="0" smtClean="0"/>
              <a:t> fait une partie pour nous ! </a:t>
            </a:r>
          </a:p>
          <a:p>
            <a:endParaRPr lang="fr-FR" dirty="0" smtClean="0"/>
          </a:p>
          <a:p>
            <a:r>
              <a:rPr lang="en-US" dirty="0" smtClean="0"/>
              <a:t>yarn add redux react-redux @</a:t>
            </a:r>
            <a:r>
              <a:rPr lang="en-US" dirty="0" err="1" smtClean="0"/>
              <a:t>reduxjs</a:t>
            </a:r>
            <a:r>
              <a:rPr lang="en-US" smtClean="0"/>
              <a:t>/toolkit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ES7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Redux</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GraphQL</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-Native </a:t>
            </a:r>
            <a:r>
              <a:rPr lang="fr-FR" sz="1200" b="1" i="0" kern="1200" dirty="0" err="1" smtClean="0">
                <a:solidFill>
                  <a:schemeClr val="tx1"/>
                </a:solidFill>
                <a:effectLst/>
                <a:latin typeface="+mn-lt"/>
                <a:ea typeface="+mn-ea"/>
                <a:cs typeface="+mn-cs"/>
              </a:rPr>
              <a:t>snippets</a:t>
            </a:r>
            <a:r>
              <a:rPr lang="fr-FR" dirty="0" smtClean="0"/>
              <a:t/>
            </a:r>
            <a:br>
              <a:rPr lang="fr-FR" dirty="0" smtClean="0"/>
            </a:b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PropTypes</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Intellisense</a:t>
            </a:r>
            <a:r>
              <a:rPr lang="fr-FR" dirty="0" smtClean="0"/>
              <a:t/>
            </a:r>
            <a:br>
              <a:rPr lang="fr-FR" dirty="0" smtClean="0"/>
            </a:br>
            <a:r>
              <a:rPr lang="fr-FR" sz="1200" b="1" i="0" kern="1200" dirty="0" err="1" smtClean="0">
                <a:solidFill>
                  <a:schemeClr val="tx1"/>
                </a:solidFill>
                <a:effectLst/>
                <a:latin typeface="+mn-lt"/>
                <a:ea typeface="+mn-ea"/>
                <a:cs typeface="+mn-cs"/>
              </a:rPr>
              <a:t>Typescript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code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Test Explorer</a:t>
            </a:r>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Snippets</a:t>
            </a:r>
            <a:endParaRPr lang="fr-FR" sz="1200" b="1" i="0" kern="1200" dirty="0" smtClean="0">
              <a:solidFill>
                <a:schemeClr val="tx1"/>
              </a:solidFill>
              <a:effectLst/>
              <a:latin typeface="+mn-lt"/>
              <a:ea typeface="+mn-ea"/>
              <a:cs typeface="+mn-cs"/>
            </a:endParaRPr>
          </a:p>
          <a:p>
            <a:endParaRPr lang="fr-FR" dirty="0" smtClean="0"/>
          </a:p>
          <a:p>
            <a:r>
              <a:rPr lang="fr-FR" sz="1200" b="1" i="0" kern="1200" dirty="0" smtClean="0">
                <a:solidFill>
                  <a:schemeClr val="tx1"/>
                </a:solidFill>
                <a:effectLst/>
                <a:latin typeface="+mn-lt"/>
                <a:ea typeface="+mn-ea"/>
                <a:cs typeface="+mn-cs"/>
              </a:rPr>
              <a:t>MUI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smtClean="0">
                <a:solidFill>
                  <a:schemeClr val="tx1"/>
                </a:solidFill>
                <a:effectLst/>
                <a:latin typeface="+mn-lt"/>
                <a:ea typeface="+mn-ea"/>
                <a:cs typeface="+mn-cs"/>
              </a:rPr>
              <a:t>Git Graph</a:t>
            </a:r>
            <a:r>
              <a:rPr lang="fr-FR" dirty="0" smtClean="0"/>
              <a:t/>
            </a:r>
            <a:br>
              <a:rPr lang="fr-FR" dirty="0" smtClean="0"/>
            </a:b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3277469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220655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Test de comment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smtClean="0">
                <a:hlinkClick r:id="rId3"/>
              </a:rPr>
              <a:t>https</a:t>
            </a:r>
            <a:r>
              <a:rPr lang="fr-FR" dirty="0">
                <a:hlinkClick r:id="rId3"/>
              </a:rPr>
              <a:t>://</a:t>
            </a:r>
            <a:r>
              <a:rPr lang="fr-FR" dirty="0" smtClean="0">
                <a:hlinkClick r:id="rId3"/>
              </a:rPr>
              <a:t>fr.wikipedia.org/wiki/Moelle_spinale</a:t>
            </a:r>
            <a:endParaRPr lang="fr-FR" dirty="0" smtClean="0"/>
          </a:p>
          <a:p>
            <a:endParaRPr lang="fr-FR" dirty="0" smtClean="0"/>
          </a:p>
          <a:p>
            <a:r>
              <a:rPr lang="fr-FR" dirty="0" err="1" smtClean="0"/>
              <a:t>Lazy</a:t>
            </a:r>
            <a:r>
              <a:rPr lang="fr-FR" dirty="0" smtClean="0"/>
              <a:t> </a:t>
            </a:r>
            <a:r>
              <a:rPr lang="fr-FR" dirty="0" err="1" smtClean="0"/>
              <a:t>loading</a:t>
            </a:r>
            <a:endParaRPr lang="fr-FR" dirty="0" smtClean="0"/>
          </a:p>
          <a:p>
            <a:endParaRPr lang="fr-FR" dirty="0" smtClean="0"/>
          </a:p>
          <a:p>
            <a:r>
              <a:rPr lang="fr-FR" dirty="0" smtClean="0"/>
              <a:t>Un Story (référencé la liste des composants utilisés pour avoir une encyclopédie des composant du projet)</a:t>
            </a:r>
          </a:p>
          <a:p>
            <a:r>
              <a:rPr lang="fr-FR" dirty="0" err="1" smtClean="0"/>
              <a:t>StoryBook</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24/01/2023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24/01/2023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24/01/2023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24/01/2023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24/01/2023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24/01/2023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 xmlns:a16="http://schemas.microsoft.com/office/drawing/2014/main"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 xmlns:a16="http://schemas.microsoft.com/office/drawing/2014/main"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 xmlns:a16="http://schemas.microsoft.com/office/drawing/2014/main"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 xmlns:a16="http://schemas.microsoft.com/office/drawing/2014/main"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 xmlns:a16="http://schemas.microsoft.com/office/drawing/2014/main"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 xmlns:a16="http://schemas.microsoft.com/office/drawing/2014/main"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 xmlns:a16="http://schemas.microsoft.com/office/drawing/2014/main"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 xmlns:a16="http://schemas.microsoft.com/office/drawing/2014/main"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 xmlns:a16="http://schemas.microsoft.com/office/drawing/2014/main"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 xmlns:a16="http://schemas.microsoft.com/office/drawing/2014/main"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 xmlns:a16="http://schemas.microsoft.com/office/drawing/2014/main"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 xmlns:a16="http://schemas.microsoft.com/office/drawing/2014/main"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 xmlns:a16="http://schemas.microsoft.com/office/drawing/2014/main"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24/01/2023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 xmlns:a16="http://schemas.microsoft.com/office/drawing/2014/main"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 xmlns:a16="http://schemas.microsoft.com/office/drawing/2014/main"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 xmlns:a16="http://schemas.microsoft.com/office/drawing/2014/main"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 xmlns:a16="http://schemas.microsoft.com/office/drawing/2014/main"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24/01/2023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24/01/2023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24/01/2023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 xmlns:a16="http://schemas.microsoft.com/office/drawing/2014/main"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 xmlns:a16="http://schemas.microsoft.com/office/drawing/2014/main"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24/01/2023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24/01/2023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24/01/2023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24/01/2023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 xmlns:a16="http://schemas.microsoft.com/office/drawing/2014/main"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 xmlns:a16="http://schemas.microsoft.com/office/drawing/2014/main"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 xmlns:a16="http://schemas.microsoft.com/office/drawing/2014/main"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 xmlns:a16="http://schemas.microsoft.com/office/drawing/2014/main"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 xmlns:a16="http://schemas.microsoft.com/office/drawing/2014/main"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 xmlns:a16="http://schemas.microsoft.com/office/drawing/2014/main"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 xmlns:a16="http://schemas.microsoft.com/office/drawing/2014/main"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 xmlns:a16="http://schemas.microsoft.com/office/drawing/2014/main"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 xmlns:a16="http://schemas.microsoft.com/office/drawing/2014/main"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 xmlns:a16="http://schemas.microsoft.com/office/drawing/2014/main"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 xmlns:a16="http://schemas.microsoft.com/office/drawing/2014/main"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 xmlns:a16="http://schemas.microsoft.com/office/drawing/2014/main"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 xmlns:a16="http://schemas.microsoft.com/office/drawing/2014/main"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 xmlns:a16="http://schemas.microsoft.com/office/drawing/2014/main"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 xmlns:a16="http://schemas.microsoft.com/office/drawing/2014/main"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 xmlns:a16="http://schemas.microsoft.com/office/drawing/2014/main"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 xmlns:a16="http://schemas.microsoft.com/office/drawing/2014/main"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 xmlns:a16="http://schemas.microsoft.com/office/drawing/2014/main"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 xmlns:a16="http://schemas.microsoft.com/office/drawing/2014/main"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 xmlns:a16="http://schemas.microsoft.com/office/drawing/2014/main"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 xmlns:a16="http://schemas.microsoft.com/office/drawing/2014/main"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 xmlns:a16="http://schemas.microsoft.com/office/drawing/2014/main"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 xmlns:a16="http://schemas.microsoft.com/office/drawing/2014/main"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 xmlns:a16="http://schemas.microsoft.com/office/drawing/2014/main"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 xmlns:a16="http://schemas.microsoft.com/office/drawing/2014/main"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 xmlns:a16="http://schemas.microsoft.com/office/drawing/2014/main"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 xmlns:a16="http://schemas.microsoft.com/office/drawing/2014/main"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 xmlns:a16="http://schemas.microsoft.com/office/drawing/2014/main"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 xmlns:a16="http://schemas.microsoft.com/office/drawing/2014/main"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 xmlns:a16="http://schemas.microsoft.com/office/drawing/2014/main"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 xmlns:a16="http://schemas.microsoft.com/office/drawing/2014/main"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 xmlns:a16="http://schemas.microsoft.com/office/drawing/2014/main"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 xmlns:a16="http://schemas.microsoft.com/office/drawing/2014/main"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 xmlns:a16="http://schemas.microsoft.com/office/drawing/2014/main"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 xmlns:a16="http://schemas.microsoft.com/office/drawing/2014/main"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 xmlns:a16="http://schemas.microsoft.com/office/drawing/2014/main" val="703715548"/>
                    </a:ext>
                  </a:extLst>
                </a:gridCol>
                <a:gridCol w="2585115">
                  <a:extLst>
                    <a:ext uri="{9D8B030D-6E8A-4147-A177-3AD203B41FA5}">
                      <a16:colId xmlns="" xmlns:a16="http://schemas.microsoft.com/office/drawing/2014/main" val="4130458884"/>
                    </a:ext>
                  </a:extLst>
                </a:gridCol>
                <a:gridCol w="2585115">
                  <a:extLst>
                    <a:ext uri="{9D8B030D-6E8A-4147-A177-3AD203B41FA5}">
                      <a16:colId xmlns="" xmlns:a16="http://schemas.microsoft.com/office/drawing/2014/main" val="2728530783"/>
                    </a:ext>
                  </a:extLst>
                </a:gridCol>
                <a:gridCol w="2585115">
                  <a:extLst>
                    <a:ext uri="{9D8B030D-6E8A-4147-A177-3AD203B41FA5}">
                      <a16:colId xmlns="" xmlns:a16="http://schemas.microsoft.com/office/drawing/2014/main"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 xmlns:a16="http://schemas.microsoft.com/office/drawing/2014/main"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 xmlns:a16="http://schemas.microsoft.com/office/drawing/2014/main"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 xmlns:a16="http://schemas.microsoft.com/office/drawing/2014/main"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 xmlns:a16="http://schemas.microsoft.com/office/drawing/2014/main"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 xmlns:a16="http://schemas.microsoft.com/office/drawing/2014/main"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 xmlns:a16="http://schemas.microsoft.com/office/drawing/2014/main" val="352780509"/>
                    </a:ext>
                  </a:extLst>
                </a:gridCol>
                <a:gridCol w="2714920">
                  <a:extLst>
                    <a:ext uri="{9D8B030D-6E8A-4147-A177-3AD203B41FA5}">
                      <a16:colId xmlns="" xmlns:a16="http://schemas.microsoft.com/office/drawing/2014/main" val="192404025"/>
                    </a:ext>
                  </a:extLst>
                </a:gridCol>
                <a:gridCol w="2714920">
                  <a:extLst>
                    <a:ext uri="{9D8B030D-6E8A-4147-A177-3AD203B41FA5}">
                      <a16:colId xmlns="" xmlns:a16="http://schemas.microsoft.com/office/drawing/2014/main" val="949232244"/>
                    </a:ext>
                  </a:extLst>
                </a:gridCol>
                <a:gridCol w="2714920">
                  <a:extLst>
                    <a:ext uri="{9D8B030D-6E8A-4147-A177-3AD203B41FA5}">
                      <a16:colId xmlns="" xmlns:a16="http://schemas.microsoft.com/office/drawing/2014/main"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 xmlns:a16="http://schemas.microsoft.com/office/drawing/2014/main"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 xmlns:a16="http://schemas.microsoft.com/office/drawing/2014/main"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 xmlns:a16="http://schemas.microsoft.com/office/drawing/2014/main" val="2141374276"/>
                    </a:ext>
                  </a:extLst>
                </a:gridCol>
                <a:gridCol w="2644219">
                  <a:extLst>
                    <a:ext uri="{9D8B030D-6E8A-4147-A177-3AD203B41FA5}">
                      <a16:colId xmlns="" xmlns:a16="http://schemas.microsoft.com/office/drawing/2014/main" val="4010495356"/>
                    </a:ext>
                  </a:extLst>
                </a:gridCol>
                <a:gridCol w="2644219">
                  <a:extLst>
                    <a:ext uri="{9D8B030D-6E8A-4147-A177-3AD203B41FA5}">
                      <a16:colId xmlns="" xmlns:a16="http://schemas.microsoft.com/office/drawing/2014/main" val="209258639"/>
                    </a:ext>
                  </a:extLst>
                </a:gridCol>
                <a:gridCol w="2644219">
                  <a:extLst>
                    <a:ext uri="{9D8B030D-6E8A-4147-A177-3AD203B41FA5}">
                      <a16:colId xmlns="" xmlns:a16="http://schemas.microsoft.com/office/drawing/2014/main"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 xmlns:a16="http://schemas.microsoft.com/office/drawing/2014/main"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 xmlns:a16="http://schemas.microsoft.com/office/drawing/2014/main"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 xmlns:a16="http://schemas.microsoft.com/office/drawing/2014/main"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 xmlns:a16="http://schemas.microsoft.com/office/drawing/2014/main"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 xmlns:a16="http://schemas.microsoft.com/office/drawing/2014/main"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 xmlns:a16="http://schemas.microsoft.com/office/drawing/2014/main" val="4239016807"/>
                    </a:ext>
                  </a:extLst>
                </a:gridCol>
                <a:gridCol w="4097518">
                  <a:extLst>
                    <a:ext uri="{9D8B030D-6E8A-4147-A177-3AD203B41FA5}">
                      <a16:colId xmlns="" xmlns:a16="http://schemas.microsoft.com/office/drawing/2014/main" val="2220136820"/>
                    </a:ext>
                  </a:extLst>
                </a:gridCol>
                <a:gridCol w="2857500">
                  <a:extLst>
                    <a:ext uri="{9D8B030D-6E8A-4147-A177-3AD203B41FA5}">
                      <a16:colId xmlns="" xmlns:a16="http://schemas.microsoft.com/office/drawing/2014/main" val="1689085897"/>
                    </a:ext>
                  </a:extLst>
                </a:gridCol>
                <a:gridCol w="2857500">
                  <a:extLst>
                    <a:ext uri="{9D8B030D-6E8A-4147-A177-3AD203B41FA5}">
                      <a16:colId xmlns="" xmlns:a16="http://schemas.microsoft.com/office/drawing/2014/main"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 xmlns:a16="http://schemas.microsoft.com/office/drawing/2014/main"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 xmlns:a16="http://schemas.microsoft.com/office/drawing/2014/main"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 xmlns:a16="http://schemas.microsoft.com/office/drawing/2014/main" val="2369154652"/>
                    </a:ext>
                  </a:extLst>
                </a:gridCol>
                <a:gridCol w="4000500">
                  <a:extLst>
                    <a:ext uri="{9D8B030D-6E8A-4147-A177-3AD203B41FA5}">
                      <a16:colId xmlns="" xmlns:a16="http://schemas.microsoft.com/office/drawing/2014/main" val="1228194722"/>
                    </a:ext>
                  </a:extLst>
                </a:gridCol>
                <a:gridCol w="2660798">
                  <a:extLst>
                    <a:ext uri="{9D8B030D-6E8A-4147-A177-3AD203B41FA5}">
                      <a16:colId xmlns="" xmlns:a16="http://schemas.microsoft.com/office/drawing/2014/main" val="4281328938"/>
                    </a:ext>
                  </a:extLst>
                </a:gridCol>
                <a:gridCol w="2660798">
                  <a:extLst>
                    <a:ext uri="{9D8B030D-6E8A-4147-A177-3AD203B41FA5}">
                      <a16:colId xmlns="" xmlns:a16="http://schemas.microsoft.com/office/drawing/2014/main"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 xmlns:a16="http://schemas.microsoft.com/office/drawing/2014/main"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 xmlns:a16="http://schemas.microsoft.com/office/drawing/2014/main"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 xmlns:a16="http://schemas.microsoft.com/office/drawing/2014/main"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 xmlns:a16="http://schemas.microsoft.com/office/drawing/2014/main"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 xmlns:a16="http://schemas.microsoft.com/office/drawing/2014/main"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 xmlns:a16="http://schemas.microsoft.com/office/drawing/2014/main" val="1803660175"/>
                    </a:ext>
                  </a:extLst>
                </a:gridCol>
                <a:gridCol w="4933507">
                  <a:extLst>
                    <a:ext uri="{9D8B030D-6E8A-4147-A177-3AD203B41FA5}">
                      <a16:colId xmlns="" xmlns:a16="http://schemas.microsoft.com/office/drawing/2014/main" val="1973792248"/>
                    </a:ext>
                  </a:extLst>
                </a:gridCol>
                <a:gridCol w="2424223">
                  <a:extLst>
                    <a:ext uri="{9D8B030D-6E8A-4147-A177-3AD203B41FA5}">
                      <a16:colId xmlns="" xmlns:a16="http://schemas.microsoft.com/office/drawing/2014/main" val="1016457110"/>
                    </a:ext>
                  </a:extLst>
                </a:gridCol>
                <a:gridCol w="2115880">
                  <a:extLst>
                    <a:ext uri="{9D8B030D-6E8A-4147-A177-3AD203B41FA5}">
                      <a16:colId xmlns="" xmlns:a16="http://schemas.microsoft.com/office/drawing/2014/main"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 xmlns:a16="http://schemas.microsoft.com/office/drawing/2014/main"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 xmlns:a16="http://schemas.microsoft.com/office/drawing/2014/main"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 xmlns:a16="http://schemas.microsoft.com/office/drawing/2014/main"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 xmlns:a16="http://schemas.microsoft.com/office/drawing/2014/main"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 xmlns:a16="http://schemas.microsoft.com/office/drawing/2014/main"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 xmlns:a16="http://schemas.microsoft.com/office/drawing/2014/main"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 xmlns:a16="http://schemas.microsoft.com/office/drawing/2014/main"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 xmlns:a16="http://schemas.microsoft.com/office/drawing/2014/main"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 xmlns:a16="http://schemas.microsoft.com/office/drawing/2014/main"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 xmlns:a16="http://schemas.microsoft.com/office/drawing/2014/main"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 xmlns:a16="http://schemas.microsoft.com/office/drawing/2014/main"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 xmlns:a16="http://schemas.microsoft.com/office/drawing/2014/main"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 xmlns:a16="http://schemas.microsoft.com/office/drawing/2014/main"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 xmlns:a16="http://schemas.microsoft.com/office/drawing/2014/main"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 xmlns:a16="http://schemas.microsoft.com/office/drawing/2014/main"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 xmlns:a16="http://schemas.microsoft.com/office/drawing/2014/main"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 xmlns:a16="http://schemas.microsoft.com/office/drawing/2014/main"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 xmlns:a16="http://schemas.microsoft.com/office/drawing/2014/main" val="20000"/>
                    </a:ext>
                  </a:extLst>
                </a:gridCol>
                <a:gridCol w="1296144">
                  <a:extLst>
                    <a:ext uri="{9D8B030D-6E8A-4147-A177-3AD203B41FA5}">
                      <a16:colId xmlns="" xmlns:a16="http://schemas.microsoft.com/office/drawing/2014/main" val="20001"/>
                    </a:ext>
                  </a:extLst>
                </a:gridCol>
                <a:gridCol w="1296144">
                  <a:extLst>
                    <a:ext uri="{9D8B030D-6E8A-4147-A177-3AD203B41FA5}">
                      <a16:colId xmlns=""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 xmlns:a16="http://schemas.microsoft.com/office/drawing/2014/main"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 xmlns:a16="http://schemas.microsoft.com/office/drawing/2014/main"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 xmlns:a16="http://schemas.microsoft.com/office/drawing/2014/main"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 xmlns:a16="http://schemas.microsoft.com/office/drawing/2014/main"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 xmlns:a16="http://schemas.microsoft.com/office/drawing/2014/main"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 xmlns:a16="http://schemas.microsoft.com/office/drawing/2014/main"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 xmlns:a16="http://schemas.microsoft.com/office/drawing/2014/main"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 xmlns:a16="http://schemas.microsoft.com/office/drawing/2014/main"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 xmlns:a16="http://schemas.microsoft.com/office/drawing/2014/main"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 xmlns:a16="http://schemas.microsoft.com/office/drawing/2014/main"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 xmlns:a16="http://schemas.microsoft.com/office/drawing/2014/main"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 xmlns:a16="http://schemas.microsoft.com/office/drawing/2014/main" val="1624622117"/>
                    </a:ext>
                  </a:extLst>
                </a:gridCol>
                <a:gridCol w="4562837">
                  <a:extLst>
                    <a:ext uri="{9D8B030D-6E8A-4147-A177-3AD203B41FA5}">
                      <a16:colId xmlns="" xmlns:a16="http://schemas.microsoft.com/office/drawing/2014/main"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 xmlns:a16="http://schemas.microsoft.com/office/drawing/2014/main"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 xmlns:a16="http://schemas.microsoft.com/office/drawing/2014/main"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 xmlns:a16="http://schemas.microsoft.com/office/drawing/2014/main"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 xmlns:a16="http://schemas.microsoft.com/office/drawing/2014/main"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602346068"/>
                  </a:ext>
                </a:extLst>
              </a:tr>
            </a:tbl>
          </a:graphicData>
        </a:graphic>
      </p:graphicFrame>
      <p:graphicFrame>
        <p:nvGraphicFramePr>
          <p:cNvPr id="7" name="Espace réservé du contenu 6">
            <a:extLst>
              <a:ext uri="{FF2B5EF4-FFF2-40B4-BE49-F238E27FC236}">
                <a16:creationId xmlns="" xmlns:a16="http://schemas.microsoft.com/office/drawing/2014/main"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 xmlns:a16="http://schemas.microsoft.com/office/drawing/2014/main" val="1740670205"/>
                    </a:ext>
                  </a:extLst>
                </a:gridCol>
                <a:gridCol w="4648923">
                  <a:extLst>
                    <a:ext uri="{9D8B030D-6E8A-4147-A177-3AD203B41FA5}">
                      <a16:colId xmlns="" xmlns:a16="http://schemas.microsoft.com/office/drawing/2014/main"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 xmlns:a16="http://schemas.microsoft.com/office/drawing/2014/main"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 xmlns:a16="http://schemas.microsoft.com/office/drawing/2014/main"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 xmlns:a16="http://schemas.microsoft.com/office/drawing/2014/main"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 xmlns:a16="http://schemas.microsoft.com/office/drawing/2014/main"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 xmlns:a16="http://schemas.microsoft.com/office/drawing/2014/main"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 xmlns:a16="http://schemas.microsoft.com/office/drawing/2014/main"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 xmlns:a16="http://schemas.microsoft.com/office/drawing/2014/main"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 xmlns:a16="http://schemas.microsoft.com/office/drawing/2014/main"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 xmlns:a16="http://schemas.microsoft.com/office/drawing/2014/main"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 xmlns:a16="http://schemas.microsoft.com/office/drawing/2014/main"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 xmlns:a16="http://schemas.microsoft.com/office/drawing/2014/main"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 xmlns:a16="http://schemas.microsoft.com/office/drawing/2014/main"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 xmlns:a16="http://schemas.microsoft.com/office/drawing/2014/main"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 xmlns:a16="http://schemas.microsoft.com/office/drawing/2014/main"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 xmlns:a16="http://schemas.microsoft.com/office/drawing/2014/main"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 xmlns:a16="http://schemas.microsoft.com/office/drawing/2014/main"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 xmlns:a16="http://schemas.microsoft.com/office/drawing/2014/main"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 xmlns:a16="http://schemas.microsoft.com/office/drawing/2014/main"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 xmlns:a16="http://schemas.microsoft.com/office/drawing/2014/main"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 xmlns:a16="http://schemas.microsoft.com/office/drawing/2014/main"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 xmlns:a16="http://schemas.microsoft.com/office/drawing/2014/main"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 xmlns:a16="http://schemas.microsoft.com/office/drawing/2014/main"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 xmlns:a16="http://schemas.microsoft.com/office/drawing/2014/main"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 xmlns:a16="http://schemas.microsoft.com/office/drawing/2014/main"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 xmlns:a16="http://schemas.microsoft.com/office/drawing/2014/main"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 xmlns:a16="http://schemas.microsoft.com/office/drawing/2014/main"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 xmlns:a16="http://schemas.microsoft.com/office/drawing/2014/main"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 xmlns:a16="http://schemas.microsoft.com/office/drawing/2014/main"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 xmlns:a16="http://schemas.microsoft.com/office/drawing/2014/main"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 xmlns:a16="http://schemas.microsoft.com/office/drawing/2014/main"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 xmlns:a16="http://schemas.microsoft.com/office/drawing/2014/main"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 xmlns:a16="http://schemas.microsoft.com/office/drawing/2014/main"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 xmlns:a16="http://schemas.microsoft.com/office/drawing/2014/main"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 xmlns:a16="http://schemas.microsoft.com/office/drawing/2014/main"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 xmlns:a16="http://schemas.microsoft.com/office/drawing/2014/main"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 xmlns:a16="http://schemas.microsoft.com/office/drawing/2014/main"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 xmlns:a16="http://schemas.microsoft.com/office/drawing/2014/main"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 xmlns:a16="http://schemas.microsoft.com/office/drawing/2014/main"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 xmlns:a16="http://schemas.microsoft.com/office/drawing/2014/main"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 xmlns:a16="http://schemas.microsoft.com/office/drawing/2014/main"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 xmlns:a16="http://schemas.microsoft.com/office/drawing/2014/main"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 xmlns:a16="http://schemas.microsoft.com/office/drawing/2014/main"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 xmlns:a16="http://schemas.microsoft.com/office/drawing/2014/main"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 xmlns:a16="http://schemas.microsoft.com/office/drawing/2014/main"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 xmlns:a16="http://schemas.microsoft.com/office/drawing/2014/main"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 xmlns:a16="http://schemas.microsoft.com/office/drawing/2014/main"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 xmlns:a16="http://schemas.microsoft.com/office/drawing/2014/main"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 xmlns:a16="http://schemas.microsoft.com/office/drawing/2014/main"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 xmlns:a16="http://schemas.microsoft.com/office/drawing/2014/main"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 xmlns:a16="http://schemas.microsoft.com/office/drawing/2014/main"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 xmlns:a16="http://schemas.microsoft.com/office/drawing/2014/main"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 xmlns:a16="http://schemas.microsoft.com/office/drawing/2014/main"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 xmlns:a16="http://schemas.microsoft.com/office/drawing/2014/main"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 xmlns:a16="http://schemas.microsoft.com/office/drawing/2014/main"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 xmlns:a16="http://schemas.microsoft.com/office/drawing/2014/main"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 xmlns:a16="http://schemas.microsoft.com/office/drawing/2014/main"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 xmlns:a16="http://schemas.microsoft.com/office/drawing/2014/main"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 xmlns:a16="http://schemas.microsoft.com/office/drawing/2014/main"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 xmlns:a16="http://schemas.microsoft.com/office/drawing/2014/main"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 xmlns:a16="http://schemas.microsoft.com/office/drawing/2014/main"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 xmlns:a16="http://schemas.microsoft.com/office/drawing/2014/main"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 xmlns:a16="http://schemas.microsoft.com/office/drawing/2014/main"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 xmlns:a16="http://schemas.microsoft.com/office/drawing/2014/main"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 xmlns:a16="http://schemas.microsoft.com/office/drawing/2014/main"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 xmlns:a16="http://schemas.microsoft.com/office/drawing/2014/main"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 xmlns:a16="http://schemas.microsoft.com/office/drawing/2014/main"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 xmlns:a16="http://schemas.microsoft.com/office/drawing/2014/main"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 xmlns:a16="http://schemas.microsoft.com/office/drawing/2014/main"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 xmlns:a16="http://schemas.microsoft.com/office/drawing/2014/main"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 xmlns:a16="http://schemas.microsoft.com/office/drawing/2014/main"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 xmlns:a16="http://schemas.microsoft.com/office/drawing/2014/main"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 xmlns:a16="http://schemas.microsoft.com/office/drawing/2014/main"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 xmlns:a16="http://schemas.microsoft.com/office/drawing/2014/main"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 xmlns:a16="http://schemas.microsoft.com/office/drawing/2014/main"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 xmlns:a16="http://schemas.microsoft.com/office/drawing/2014/main"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 xmlns:a16="http://schemas.microsoft.com/office/drawing/2014/main"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 xmlns:a16="http://schemas.microsoft.com/office/drawing/2014/main"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 xmlns:a16="http://schemas.microsoft.com/office/drawing/2014/main"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 xmlns:a16="http://schemas.microsoft.com/office/drawing/2014/main"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 xmlns:a16="http://schemas.microsoft.com/office/drawing/2014/main"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 xmlns:a16="http://schemas.microsoft.com/office/drawing/2014/main"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 xmlns:a16="http://schemas.microsoft.com/office/drawing/2014/main"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 xmlns:a16="http://schemas.microsoft.com/office/drawing/2014/main"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 xmlns:a16="http://schemas.microsoft.com/office/drawing/2014/main"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 xmlns:a16="http://schemas.microsoft.com/office/drawing/2014/main"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 xmlns:a16="http://schemas.microsoft.com/office/drawing/2014/main"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 xmlns:a16="http://schemas.microsoft.com/office/drawing/2014/main"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 xmlns:a16="http://schemas.microsoft.com/office/drawing/2014/main"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 xmlns:a16="http://schemas.microsoft.com/office/drawing/2014/main"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 xmlns:a16="http://schemas.microsoft.com/office/drawing/2014/main"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 xmlns:a16="http://schemas.microsoft.com/office/drawing/2014/main"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 xmlns:a16="http://schemas.microsoft.com/office/drawing/2014/main"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 xmlns:a16="http://schemas.microsoft.com/office/drawing/2014/main"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 xmlns:a16="http://schemas.microsoft.com/office/drawing/2014/main"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 xmlns:a16="http://schemas.microsoft.com/office/drawing/2014/main"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 xmlns:a16="http://schemas.microsoft.com/office/drawing/2014/main"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 xmlns:a16="http://schemas.microsoft.com/office/drawing/2014/main"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 xmlns:a16="http://schemas.microsoft.com/office/drawing/2014/main"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 xmlns:a16="http://schemas.microsoft.com/office/drawing/2014/main"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 xmlns:a16="http://schemas.microsoft.com/office/drawing/2014/main"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 xmlns:a16="http://schemas.microsoft.com/office/drawing/2014/main"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 xmlns:a16="http://schemas.microsoft.com/office/drawing/2014/main"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 xmlns:a16="http://schemas.microsoft.com/office/drawing/2014/main"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 xmlns:a16="http://schemas.microsoft.com/office/drawing/2014/main"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 xmlns:a16="http://schemas.microsoft.com/office/drawing/2014/main"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 xmlns:a16="http://schemas.microsoft.com/office/drawing/2014/main"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 xmlns:a16="http://schemas.microsoft.com/office/drawing/2014/main"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 xmlns:a16="http://schemas.microsoft.com/office/drawing/2014/main"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 xmlns:a16="http://schemas.microsoft.com/office/drawing/2014/main"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 xmlns:a16="http://schemas.microsoft.com/office/drawing/2014/main"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 xmlns:a16="http://schemas.microsoft.com/office/drawing/2014/main"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 xmlns:a16="http://schemas.microsoft.com/office/drawing/2014/main"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 xmlns:a16="http://schemas.microsoft.com/office/drawing/2014/main"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 xmlns:a16="http://schemas.microsoft.com/office/drawing/2014/main"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 xmlns:a16="http://schemas.microsoft.com/office/drawing/2014/main"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 xmlns:a16="http://schemas.microsoft.com/office/drawing/2014/main"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 xmlns:a16="http://schemas.microsoft.com/office/drawing/2014/main"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 xmlns:a16="http://schemas.microsoft.com/office/drawing/2014/main"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 xmlns:a16="http://schemas.microsoft.com/office/drawing/2014/main"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 xmlns:a16="http://schemas.microsoft.com/office/drawing/2014/main"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 xmlns:a16="http://schemas.microsoft.com/office/drawing/2014/main" id="{363662A0-B699-48ED-B669-2E13FF2088F2}"/>
              </a:ext>
            </a:extLst>
          </p:cNvPr>
          <p:cNvSpPr>
            <a:spLocks noGrp="1"/>
          </p:cNvSpPr>
          <p:nvPr>
            <p:ph sz="half" idx="2"/>
          </p:nvPr>
        </p:nvSpPr>
        <p:spPr/>
        <p:txBody>
          <a:bodyPr>
            <a:normAutofit lnSpcReduction="1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 xmlns:a16="http://schemas.microsoft.com/office/drawing/2014/main"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 xmlns:a16="http://schemas.microsoft.com/office/drawing/2014/main"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 xmlns:a16="http://schemas.microsoft.com/office/drawing/2014/main"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 xmlns:a16="http://schemas.microsoft.com/office/drawing/2014/main"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 xmlns:a16="http://schemas.microsoft.com/office/drawing/2014/main"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 xmlns:a16="http://schemas.microsoft.com/office/drawing/2014/main"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 xmlns:a16="http://schemas.microsoft.com/office/drawing/2014/main"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 xmlns:a16="http://schemas.microsoft.com/office/drawing/2014/main"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 xmlns:a16="http://schemas.microsoft.com/office/drawing/2014/main"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 xmlns:a16="http://schemas.microsoft.com/office/drawing/2014/main"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 xmlns:a16="http://schemas.microsoft.com/office/drawing/2014/main"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 xmlns:a16="http://schemas.microsoft.com/office/drawing/2014/main"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 xmlns:a16="http://schemas.microsoft.com/office/drawing/2014/main"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 xmlns:a16="http://schemas.microsoft.com/office/drawing/2014/main"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 xmlns:a16="http://schemas.microsoft.com/office/drawing/2014/main"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 xmlns:a16="http://schemas.microsoft.com/office/drawing/2014/main"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 xmlns:a16="http://schemas.microsoft.com/office/drawing/2014/main"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 xmlns:a16="http://schemas.microsoft.com/office/drawing/2014/main"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 xmlns:a16="http://schemas.microsoft.com/office/drawing/2014/main"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 xmlns:a16="http://schemas.microsoft.com/office/drawing/2014/main"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 xmlns:a16="http://schemas.microsoft.com/office/drawing/2014/main"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 xmlns:a16="http://schemas.microsoft.com/office/drawing/2014/main"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 xmlns:a16="http://schemas.microsoft.com/office/drawing/2014/main"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 xmlns:a16="http://schemas.microsoft.com/office/drawing/2014/main"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 xmlns:a16="http://schemas.microsoft.com/office/drawing/2014/main"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 xmlns:a16="http://schemas.microsoft.com/office/drawing/2014/main"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 xmlns:a16="http://schemas.microsoft.com/office/drawing/2014/main"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 xmlns:a16="http://schemas.microsoft.com/office/drawing/2014/main"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 xmlns:a16="http://schemas.microsoft.com/office/drawing/2014/main"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 xmlns:a16="http://schemas.microsoft.com/office/drawing/2014/main"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 xmlns:a16="http://schemas.microsoft.com/office/drawing/2014/main"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 xmlns:a16="http://schemas.microsoft.com/office/drawing/2014/main"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 xmlns:a16="http://schemas.microsoft.com/office/drawing/2014/main"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 xmlns:a16="http://schemas.microsoft.com/office/drawing/2014/main"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 xmlns:a16="http://schemas.microsoft.com/office/drawing/2014/main"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 xmlns:a16="http://schemas.microsoft.com/office/drawing/2014/main"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 xmlns:a16="http://schemas.microsoft.com/office/drawing/2014/main"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 xmlns:a16="http://schemas.microsoft.com/office/drawing/2014/main"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 xmlns:a16="http://schemas.microsoft.com/office/drawing/2014/main"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 xmlns:a16="http://schemas.microsoft.com/office/drawing/2014/main"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 xmlns:a16="http://schemas.microsoft.com/office/drawing/2014/main"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 xmlns:a16="http://schemas.microsoft.com/office/drawing/2014/main"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 xmlns:a16="http://schemas.microsoft.com/office/drawing/2014/main"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 xmlns:a16="http://schemas.microsoft.com/office/drawing/2014/main"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 xmlns:a16="http://schemas.microsoft.com/office/drawing/2014/main"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 xmlns:a16="http://schemas.microsoft.com/office/drawing/2014/main"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 xmlns:a16="http://schemas.microsoft.com/office/drawing/2014/main"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 xmlns:a16="http://schemas.microsoft.com/office/drawing/2014/main"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 xmlns:a16="http://schemas.microsoft.com/office/drawing/2014/main"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 xmlns:a16="http://schemas.microsoft.com/office/drawing/2014/main"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 xmlns:a16="http://schemas.microsoft.com/office/drawing/2014/main"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 xmlns:a16="http://schemas.microsoft.com/office/drawing/2014/main"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 xmlns:a16="http://schemas.microsoft.com/office/drawing/2014/main"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 xmlns:a16="http://schemas.microsoft.com/office/drawing/2014/main"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 xmlns:a16="http://schemas.microsoft.com/office/drawing/2014/main"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 xmlns:a16="http://schemas.microsoft.com/office/drawing/2014/main"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 xmlns:a16="http://schemas.microsoft.com/office/drawing/2014/main"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 xmlns:a16="http://schemas.microsoft.com/office/drawing/2014/main"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 xmlns:a16="http://schemas.microsoft.com/office/drawing/2014/main"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 xmlns:a16="http://schemas.microsoft.com/office/drawing/2014/main"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 xmlns:a16="http://schemas.microsoft.com/office/drawing/2014/main"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 xmlns:a16="http://schemas.microsoft.com/office/drawing/2014/main"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51000</TotalTime>
  <Words>9281</Words>
  <Application>Microsoft Office PowerPoint</Application>
  <PresentationFormat>Grand écran</PresentationFormat>
  <Paragraphs>2632</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214</cp:revision>
  <dcterms:created xsi:type="dcterms:W3CDTF">2020-01-05T23:24:51Z</dcterms:created>
  <dcterms:modified xsi:type="dcterms:W3CDTF">2023-01-25T13:59:22Z</dcterms:modified>
</cp:coreProperties>
</file>